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8716"/>
    <a:srgbClr val="3D7912"/>
    <a:srgbClr val="F9EA8B"/>
    <a:srgbClr val="F0EDA0"/>
    <a:srgbClr val="F5EA85"/>
    <a:srgbClr val="DED478"/>
    <a:srgbClr val="CFC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9" d="100"/>
          <a:sy n="109" d="100"/>
        </p:scale>
        <p:origin x="6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E5AF9-87E2-52C7-E5C0-3EB784139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208E49-4C72-3350-CF8E-BF78186CB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89426F-D570-1D31-3AD0-E0D7988E3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5AFD09-6521-7B55-9BB2-51662DE8F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EF59FE-B057-8726-4214-7288189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08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8FC4FD-EC67-CE6B-6944-3D597DFC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9A8411-FE8C-9757-318C-D762BB55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A2FFA0-66A2-39DE-A794-89C4CE5A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459E30-FEA5-8088-9CBE-3692B81E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4022AE-6ED8-73C7-EC5A-C15316BCD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3040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06A0C8-CB90-FE62-96EC-12B5A7670D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747072-0E8B-7551-308F-848EE609F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ED987A-5113-164B-88FA-DF6E9CB9E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DDCD80-580D-8BAD-466F-D7AA5E0E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D99088-7FAD-6710-77F2-6C5D7D2D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0412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F48B5-34CD-39BB-CBED-1E93BC7A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4DC259-625C-867C-9AD4-4F7688ECF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65E17E-9AB0-3B0E-4B14-3FFB0E81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6B24D3-41FC-C9B2-25FB-73611EA0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E5095A-9BE5-A593-0196-E4B16194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28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C1924-C327-1008-AD3E-A8CC000A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CA3D75-9C49-C560-1AF7-E9DF018D0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EDE64A-D599-378C-CB2A-010DD6784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9C7D373-A346-878A-7E04-B562572F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5BAF53-FCA8-E7CD-0DF9-D0B492906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9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8927C-902E-3404-8B4F-06DE8F18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2C10E0-2326-917C-F5E3-10B6DB792C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BB40FC-281B-F707-9C15-D29AC58A57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5E654A-9C9F-2FDA-7580-663FA9D50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294190-1CCA-B853-FF68-8E8F505F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66BF28-B998-11A7-F6A3-C5F3D1E2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792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A3E0A-5051-9CE3-0850-374A91F9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F77F25-4EEF-747C-4D9F-2571BC9F5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7CAE95-31F5-5689-2372-3F0AEAE5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45E4CD4-C4A3-6CEB-6383-1FFDB4DF3A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D576118-9393-186C-C85D-ACDDAD492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AD0986-D623-018E-4A79-87EEFEAB6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BFA7B2-F6AD-C2C4-879B-4B507E12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AC62498-988E-ED32-F871-26771F68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6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AFD65-A15F-C97B-DBB3-0A2154CF0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752D41-E4C9-C911-A585-6EDF53F5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A04A9AD-4F77-A62C-78AF-4F8F2ED7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62E1196-79F3-3894-5F15-9D4B51FB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4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352A6FD-2F66-E0FC-324E-C9F1A11EA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553BF9B-1BEF-1498-31C4-1C573C80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8A9799-0CBC-AFBB-D01E-D217A87F8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73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8F3DCF-3EFF-1204-A746-14C9B138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0C2EA4-7D72-0528-48BA-A5E6ADFC3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6009E7-5BE4-7200-1E8D-6712D0C83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BB73F6-9FC0-4342-FE38-AAD769F9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DCA77E-0EBC-1578-31C9-C3834FC31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2E83AB-2800-25D8-8FEB-C3E6BF792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83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39581-A353-4C13-B206-8957102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1D6A72E-D91A-FB6B-83E0-5B897B6138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6F3EF9-38EB-C43F-87FD-34537A90B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EA22B16-B1FA-4841-1436-684A54AAC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237E9D-9E12-7EC2-2111-18529DA6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2E6D3-B125-F09B-E2DD-7A1E4561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04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36B9EEE-2F2A-32E5-19C2-5326C5E6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98BBBB-E23A-DEDC-8B21-686B1CAA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E28AF0-E503-1EBC-8382-498DB1090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F63591-4EC6-0847-9A31-A4955868335C}" type="datetimeFigureOut">
              <a:rPr lang="pt-BR" smtClean="0"/>
              <a:t>25/02/2026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2C6812-5B3C-292E-64E5-4E452C825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7EDBE8-B77E-6895-DD25-B8AD78C45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B57C04-4B43-C444-8C21-FDFE980DBB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804745" y="589086"/>
            <a:ext cx="6233747" cy="5877250"/>
            <a:chOff x="2804745" y="589086"/>
            <a:chExt cx="6233747" cy="5877250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BC3D279A-1223-2D6D-E8CB-D91F1A41C7D4}"/>
                </a:ext>
              </a:extLst>
            </p:cNvPr>
            <p:cNvSpPr txBox="1"/>
            <p:nvPr/>
          </p:nvSpPr>
          <p:spPr>
            <a:xfrm>
              <a:off x="2804745" y="5296785"/>
              <a:ext cx="6233747" cy="11695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GRAPHICAL </a:t>
              </a:r>
              <a:r>
                <a:rPr lang="pt-B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ABSTRACT</a:t>
              </a:r>
            </a:p>
            <a:p>
              <a:pPr algn="just"/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Teixeira, T M et al. 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Occurrence 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of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acaricide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resistance in </a:t>
              </a:r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Rhipicephalus</a:t>
              </a:r>
              <a:r>
                <a:rPr lang="en-US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microplus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in </a:t>
              </a:r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brazilian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 municipalities: an integrative review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 Ciência Animal Brasileira / Brazilian Animal Science, Goiânia, v. 27, 2026. DOI: https://doi.org/10.1590/1809-6891v27e-81941E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Imagem 7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46" y="589086"/>
              <a:ext cx="6233746" cy="470597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479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2804745" y="334109"/>
            <a:ext cx="6233747" cy="6132227"/>
            <a:chOff x="2804745" y="334109"/>
            <a:chExt cx="6233747" cy="6132227"/>
          </a:xfrm>
        </p:grpSpPr>
        <p:sp>
          <p:nvSpPr>
            <p:cNvPr id="3" name="CaixaDeTexto 2">
              <a:extLst>
                <a:ext uri="{FF2B5EF4-FFF2-40B4-BE49-F238E27FC236}">
                  <a16:creationId xmlns:a16="http://schemas.microsoft.com/office/drawing/2014/main" id="{BC3D279A-1223-2D6D-E8CB-D91F1A41C7D4}"/>
                </a:ext>
              </a:extLst>
            </p:cNvPr>
            <p:cNvSpPr txBox="1"/>
            <p:nvPr/>
          </p:nvSpPr>
          <p:spPr>
            <a:xfrm>
              <a:off x="2804745" y="5296785"/>
              <a:ext cx="6233747" cy="116955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RESUMO GRÁFICO</a:t>
              </a:r>
            </a:p>
            <a:p>
              <a:pPr algn="just"/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Teixeira, T M et al. </a:t>
              </a:r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Ocorrência de resistência a acaricidas do </a:t>
              </a:r>
              <a:r>
                <a:rPr lang="pt-BR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Rhipicephalus</a:t>
              </a:r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400" i="1" dirty="0">
                  <a:latin typeface="Arial" panose="020B0604020202020204" pitchFamily="34" charset="0"/>
                  <a:cs typeface="Arial" panose="020B0604020202020204" pitchFamily="34" charset="0"/>
                </a:rPr>
                <a:t>microplus </a:t>
              </a:r>
              <a:r>
                <a:rPr lang="pt-BR" sz="1400" dirty="0">
                  <a:latin typeface="Arial" panose="020B0604020202020204" pitchFamily="34" charset="0"/>
                  <a:cs typeface="Arial" panose="020B0604020202020204" pitchFamily="34" charset="0"/>
                </a:rPr>
                <a:t>em municípios brasileiros: uma revisão integrativa</a:t>
              </a:r>
              <a:r>
                <a:rPr lang="pt-B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 Ciência Animal Brasileira / Brazilian Animal Science, Goiânia, v. 27, 2026. DOI: https://doi.org/10.1590/1809-6891v27e-81941P</a:t>
              </a:r>
              <a:endParaRPr lang="pt-B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Imagem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4745" y="334109"/>
              <a:ext cx="6233747" cy="496181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49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49</Words>
  <Application>Microsoft Office PowerPoint</Application>
  <PresentationFormat>Ecrã Panorâmico</PresentationFormat>
  <Paragraphs>4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Lorena Cardoso Cintra</dc:creator>
  <cp:lastModifiedBy>PC</cp:lastModifiedBy>
  <cp:revision>23</cp:revision>
  <dcterms:created xsi:type="dcterms:W3CDTF">2025-05-07T18:40:16Z</dcterms:created>
  <dcterms:modified xsi:type="dcterms:W3CDTF">2026-02-25T22:54:17Z</dcterms:modified>
</cp:coreProperties>
</file>